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4" r:id="rId2"/>
    <p:sldId id="305" r:id="rId3"/>
    <p:sldId id="307" r:id="rId4"/>
    <p:sldId id="306" r:id="rId5"/>
    <p:sldId id="308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460" autoAdjust="0"/>
    <p:restoredTop sz="86323" autoAdjust="0"/>
  </p:normalViewPr>
  <p:slideViewPr>
    <p:cSldViewPr snapToGrid="0">
      <p:cViewPr varScale="1">
        <p:scale>
          <a:sx n="65" d="100"/>
          <a:sy n="65" d="100"/>
        </p:scale>
        <p:origin x="22" y="3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688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5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65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89986" y="917056"/>
            <a:ext cx="10243773" cy="420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Winst-en-verliesrekening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winst-en-verliesrekening is een overzicht van de kosten 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opbrengsten van een onderneming over een bepaalde periode.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F0A273B5-8EC9-45D9-BEF9-6E4EE3E96E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986" y="3871879"/>
            <a:ext cx="9572105" cy="125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69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625600" y="1081570"/>
            <a:ext cx="9693031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Scontrovorm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opstelling van de winst-en-verliesrekening (en andere overzichten)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met een </a:t>
            </a:r>
            <a:r>
              <a:rPr lang="nl-NL" sz="40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debetkant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en een creditkant</a:t>
            </a:r>
            <a:r>
              <a:rPr lang="nl-NL" sz="4000" dirty="0">
                <a:solidFill>
                  <a:srgbClr val="000000"/>
                </a:solidFill>
                <a:latin typeface="Univers"/>
                <a:ea typeface="Calibri"/>
                <a:cs typeface="Univers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Univer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Univer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6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659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625600" y="1081570"/>
            <a:ext cx="8984343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Voorbeeld scontrovorm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Univers"/>
              <a:ea typeface="Calibri"/>
              <a:cs typeface="Univers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Univer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Univer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6000" dirty="0"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AF60A20-368F-47D1-B96A-DC503DF3F1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5601" y="2312781"/>
            <a:ext cx="9036538" cy="2204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078523" y="1327243"/>
            <a:ext cx="10005646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Paginavorm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opstelling van de winst-en-verliesrekening met de opbrengsten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en kosten onder elkaar.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055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596571" y="1327243"/>
            <a:ext cx="901337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Voorbeeld paginavorm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45554B6-0321-4040-AA34-B879955210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6571" y="2026620"/>
            <a:ext cx="9154735" cy="280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9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40075F-1C0D-4B9B-A26F-A931C9535B79}"/>
</file>

<file path=customXml/itemProps2.xml><?xml version="1.0" encoding="utf-8"?>
<ds:datastoreItem xmlns:ds="http://schemas.openxmlformats.org/officeDocument/2006/customXml" ds:itemID="{E1DFEDED-6F22-4CF7-94E7-B9FA68A2E0F9}"/>
</file>

<file path=customXml/itemProps3.xml><?xml version="1.0" encoding="utf-8"?>
<ds:datastoreItem xmlns:ds="http://schemas.openxmlformats.org/officeDocument/2006/customXml" ds:itemID="{12B1B562-688B-468D-B51D-F752A11ED591}"/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61</Words>
  <Application>Microsoft Office PowerPoint</Application>
  <PresentationFormat>Breedbeeld</PresentationFormat>
  <Paragraphs>20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47</cp:revision>
  <dcterms:created xsi:type="dcterms:W3CDTF">2014-08-25T22:47:39Z</dcterms:created>
  <dcterms:modified xsi:type="dcterms:W3CDTF">2018-08-15T00:51:58Z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